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57" r:id="rId5"/>
    <p:sldId id="258" r:id="rId6"/>
    <p:sldId id="265" r:id="rId7"/>
    <p:sldId id="266" r:id="rId8"/>
    <p:sldId id="267" r:id="rId9"/>
    <p:sldId id="321" r:id="rId10"/>
    <p:sldId id="437" r:id="rId11"/>
    <p:sldId id="268" r:id="rId12"/>
    <p:sldId id="269" r:id="rId13"/>
    <p:sldId id="324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25" r:id="rId23"/>
    <p:sldId id="279" r:id="rId24"/>
    <p:sldId id="370" r:id="rId25"/>
    <p:sldId id="281" r:id="rId26"/>
    <p:sldId id="369" r:id="rId27"/>
    <p:sldId id="366" r:id="rId28"/>
    <p:sldId id="405" r:id="rId29"/>
    <p:sldId id="367" r:id="rId30"/>
    <p:sldId id="488" r:id="rId31"/>
    <p:sldId id="489" r:id="rId32"/>
    <p:sldId id="368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322" r:id="rId41"/>
    <p:sldId id="323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09" r:id="rId51"/>
    <p:sldId id="310" r:id="rId52"/>
    <p:sldId id="311" r:id="rId53"/>
    <p:sldId id="297" r:id="rId54"/>
    <p:sldId id="298" r:id="rId55"/>
    <p:sldId id="300" r:id="rId56"/>
    <p:sldId id="299" r:id="rId57"/>
    <p:sldId id="495" r:id="rId58"/>
    <p:sldId id="496" r:id="rId59"/>
    <p:sldId id="497" r:id="rId60"/>
    <p:sldId id="498" r:id="rId61"/>
    <p:sldId id="501" r:id="rId62"/>
    <p:sldId id="301" r:id="rId63"/>
    <p:sldId id="302" r:id="rId64"/>
    <p:sldId id="303" r:id="rId65"/>
    <p:sldId id="304" r:id="rId66"/>
    <p:sldId id="305" r:id="rId67"/>
    <p:sldId id="492" r:id="rId68"/>
    <p:sldId id="49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542163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QUEUING MANAGEMENT SYSTEM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creenshot 2023-07-24 1107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5310" y="1505585"/>
            <a:ext cx="5962015" cy="3209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550" y="852170"/>
            <a:ext cx="8495665" cy="47123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SERVE THE PATIENT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75050" y="4903470"/>
            <a:ext cx="1399540" cy="60388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155065" y="18034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There will be a tune to hear and Queue number will appear on the TV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shot 2023-07-24 133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157605"/>
            <a:ext cx="9100820" cy="5248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455295" y="369570"/>
            <a:ext cx="112814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REGISTER PATIENT TO HIS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530" y="1293495"/>
            <a:ext cx="805434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155700" y="29210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CLICK REGISTRATION &amp; RECORDS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15" y="1325880"/>
            <a:ext cx="9336405" cy="517779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95395" y="1948180"/>
            <a:ext cx="1275080" cy="5556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720" y="1343660"/>
            <a:ext cx="9819640" cy="54463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1399540" y="43053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CLICK PROCEED FOR CONSULTATION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071110" y="2371725"/>
            <a:ext cx="2271395" cy="35496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WILL ASK THE PATIENT FOR CONSENT SIGNATURE AND CLICK ADD SIGNATURE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8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529080"/>
            <a:ext cx="9655175" cy="48133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158480" y="403923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730" y="2098040"/>
            <a:ext cx="4410075" cy="35433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PATIENT WILL SIGN ON THE SIGNATURE PAD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0" y="1602740"/>
            <a:ext cx="9105900" cy="453898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SIGNATURE IS ATTACHED ENCODER WILL CLICK DONE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16230" y="61277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ASSIGN QUEUING ASSIGNED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8.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535430"/>
            <a:ext cx="9446260" cy="5239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38855" y="249618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QUEUING KIOSK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(PRIVATE PATIENT)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920" y="1219200"/>
            <a:ext cx="7376160" cy="545465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SELECT THE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535430"/>
            <a:ext cx="9446260" cy="5239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184640" y="6167755"/>
            <a:ext cx="1838960" cy="431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TRANSFER PATIENT TO THE OPD CASHIER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940435"/>
            <a:ext cx="7272020" cy="523557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459990" y="1682750"/>
            <a:ext cx="1667510" cy="1590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07-24 140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720" y="1737995"/>
            <a:ext cx="4733925" cy="33813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306705" y="42989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THEN WILL NOW SELECT THE MODE OF PAYMENT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96774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QMS THEN WILL GENERATE PRINTED TICKET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957705"/>
            <a:ext cx="3474720" cy="2942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57705"/>
            <a:ext cx="3474720" cy="2942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296164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CASHIER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38290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CASHIER WILL CLICK SERVE PATIENT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306195"/>
            <a:ext cx="9875520" cy="54775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07-25 0708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274445"/>
            <a:ext cx="9939655" cy="558355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155065" y="18034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a tune to hear and Queue number will appear on the Queueing board TV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32575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CASHIER THEN WILL COLLECT THE PAYMENT FOR CONSULTATION, THEN TRANSFER PATIENT TO THE DOCTOR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134110"/>
            <a:ext cx="10392410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6275" y="722630"/>
            <a:ext cx="8162925" cy="58769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620520" y="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PATIENT TO: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590415" y="4364990"/>
            <a:ext cx="2134235" cy="2134235"/>
          </a:xfrm>
          <a:prstGeom prst="ellipse">
            <a:avLst/>
          </a:prstGeom>
          <a:ln w="5715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848360"/>
            <a:ext cx="10514965" cy="591439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WILL CHOOSE TRANSACTION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835660"/>
            <a:ext cx="8162925" cy="58769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620520" y="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PATIENT’S DOCTOR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43116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QMS THEN WILL GENERATE PRINTED TICKET GOING TO THE ASSIGNED PHYSICIAN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7820" y="1739265"/>
            <a:ext cx="371284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DOCTOR’S MODULE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995" y="1560195"/>
            <a:ext cx="8970010" cy="51060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297180" y="56515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 WILL SEE IF THERE ARE PATIENTS WAITING, THEN SERVE IF READY. THEY WILL CLICK THE NAME WITH THE LATEST NUMBER THEN CLICK START CONSULTATION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47775" y="2458085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03575" y="5869940"/>
            <a:ext cx="2663190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134110"/>
            <a:ext cx="10055225" cy="572389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SERVING THIS WOULD BE THE APPEARANCE, THEN </a:t>
            </a:r>
            <a:r>
              <a:rPr lang="en-PH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PATIENT</a:t>
            </a:r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GIVE THE PRINTED NUMBER TO THE DOCTOR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 WILL OPEN ELECTRONIC MEDICAL RECORDS (EMR)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DOCTOR WILL INPUT ALL THE SOAP &amp; SICKLEAVE TO EMR.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360" y="1048385"/>
            <a:ext cx="10495280" cy="56559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PATIENT’S NAME THE CLICK S.O.A.P. ENTRIES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287000" y="2170430"/>
            <a:ext cx="956310" cy="57594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" y="2089785"/>
            <a:ext cx="6098540" cy="4577715"/>
          </a:xfrm>
          <a:prstGeom prst="rect">
            <a:avLst/>
          </a:prstGeom>
        </p:spPr>
      </p:pic>
      <p:pic>
        <p:nvPicPr>
          <p:cNvPr id="3" name="Picture 2" descr="17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90" y="2098675"/>
            <a:ext cx="6099810" cy="45783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1437640" y="71564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DOCTOR WILL INPUT THE S.O.A.P. ENTRIES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780" y="972820"/>
            <a:ext cx="7726680" cy="57994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PUTTING ASSESSMENT, PLEASE </a:t>
            </a:r>
            <a:r>
              <a:rPr lang="en-PH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FINAL DIAGNOSIS</a:t>
            </a:r>
            <a:endParaRPr lang="en-PH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344410" y="5937885"/>
            <a:ext cx="956310" cy="57594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WILL ENCODE DETAILS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0" y="957580"/>
            <a:ext cx="7454900" cy="47885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155700" y="5652770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CLICK SEARCH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17-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0190" y="1327150"/>
            <a:ext cx="4046220" cy="4351655"/>
          </a:xfrm>
          <a:prstGeom prst="rect">
            <a:avLst/>
          </a:prstGeom>
        </p:spPr>
      </p:pic>
      <p:pic>
        <p:nvPicPr>
          <p:cNvPr id="7" name="Content Placeholder 6" descr="17-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1385" y="1327150"/>
            <a:ext cx="4046220" cy="43516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398145" y="574294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THE FINAL DIAGNOSIS VIA ICD-10 CODE OR DESCRIPTION</a:t>
            </a:r>
            <a:endParaRPr lang="en-PH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DOLE EMPLOYEE, </a:t>
            </a:r>
            <a:r>
              <a:rPr lang="en-PH" altLang="en-US" sz="3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DON’T FORGET TO PUT THE SICKLEAVE OF THE PATIENT</a:t>
            </a:r>
            <a:endParaRPr lang="en-PH" altLang="en-US" sz="3200" b="1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398145" y="604964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CLICK SAVE AND CLOSE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0940" y="1546860"/>
            <a:ext cx="5542915" cy="4298950"/>
          </a:xfrm>
          <a:prstGeom prst="rect">
            <a:avLst/>
          </a:prstGeom>
        </p:spPr>
      </p:pic>
      <p:pic>
        <p:nvPicPr>
          <p:cNvPr id="7" name="Picture 6" descr="17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546860"/>
            <a:ext cx="5780405" cy="433895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101590" y="3340100"/>
            <a:ext cx="956310" cy="3460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IF THE DOCTOR ORDERS DIAGNOSTICS &amp; MEDICINES, OPEN HIS FOR REQUISITIONS.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" y="1303655"/>
            <a:ext cx="10083800" cy="54222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OUTPATIENT MODULE, FIND THE PATIENT THEN CLICK REQUISITIONS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9759950" y="2975610"/>
            <a:ext cx="956310" cy="28829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OUTPATIENT MODULE, FIND THE PATIENT, CLICK REQUISITIONS THEN CLICK ADD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19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1264285"/>
            <a:ext cx="7819390" cy="53308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903720" y="6243955"/>
            <a:ext cx="956310" cy="28829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2PH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1188720"/>
            <a:ext cx="10543540" cy="56692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508635" y="267335"/>
            <a:ext cx="10859135" cy="7702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MEDS CLICK PHARMACY, IF DIAGNOSTICS CLICK LABORATORY &amp; RADIOLOGY. CLICK SEARCH BY DESCRIPTION THEN SEARCH THE DESIRED ITEM.</a:t>
            </a:r>
            <a:endParaRPr lang="en-PH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19375" y="160464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2PHAR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1023620"/>
            <a:ext cx="10850245" cy="5834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1. THE ORDER IS BIOGESIC, SEARCH BIOGESIC. THEN ADD THE QUANTITY AND CLICK CONTINUE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01590" y="507428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0012045" y="6530975"/>
            <a:ext cx="1195070" cy="32702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2PHAR3"/>
          <p:cNvPicPr>
            <a:picLocks noChangeAspect="1"/>
          </p:cNvPicPr>
          <p:nvPr/>
        </p:nvPicPr>
        <p:blipFill>
          <a:blip r:embed="rId1"/>
          <a:srcRect l="-776"/>
          <a:stretch>
            <a:fillRect/>
          </a:stretch>
        </p:blipFill>
        <p:spPr>
          <a:xfrm>
            <a:off x="2111375" y="1225550"/>
            <a:ext cx="7504430" cy="56324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INPUT PASSWORD TO CONFIRM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 WILL GO BACK TO QMS THEN CLICK REFRESH TO SEE THE DATA ENCODED AT EMR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292860"/>
            <a:ext cx="9775825" cy="55651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628265" y="1814830"/>
            <a:ext cx="831850" cy="67183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0"/>
            <a:ext cx="120472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CLICK THE NAME 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670" y="957580"/>
            <a:ext cx="759142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990" y="181610"/>
            <a:ext cx="12238990" cy="69672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0"/>
            <a:ext cx="120472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INPUT PASSWORD TO CONFIRM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353185"/>
            <a:ext cx="9669780" cy="55048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06800" y="6052185"/>
            <a:ext cx="1788795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967740"/>
            <a:ext cx="10375900" cy="58902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YES, IF COMPLETED TRANSACTION THEN THE PATIENT WILL NOW PROCEED TO DIAGNOSTICS ENCODER FOR DX QUEUING.</a:t>
            </a:r>
            <a:endParaRPr lang="en-PH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AREA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0235" y="1775460"/>
            <a:ext cx="5891530" cy="350393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NON-DOLE PATIENT BECAUSE PRIVATE</a:t>
            </a:r>
            <a:endParaRPr lang="en-PH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QMS WILL GENERATE NUMBER FOR THE NEXT TRANSACTION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505460" y="440626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IF THERE ARE REQUEST FOR DIAGNOSTICS, MULTIPLE GENERATION OF PRINTED NUMBER WILL APPEAR. THEN </a:t>
            </a:r>
            <a:r>
              <a:rPr lang="en-PH" alt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DOCTORS WILL WRITE THE TRANSACTION NUMBER AT THE BACK OF THE PAPER</a:t>
            </a:r>
            <a:endParaRPr lang="en-PH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0" y="1533525"/>
            <a:ext cx="2238375" cy="1895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90" y="1533525"/>
            <a:ext cx="223837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6625" y="1133475"/>
            <a:ext cx="10135870" cy="545973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 PATIENT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635" y="1194435"/>
            <a:ext cx="9905365" cy="53359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REQUEST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306070" y="417195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 ALL THE REQUEST IN HIS, THEN TRANSFER PATIENT TO DEPARTMENT WITH REQUEST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5230" y="1334770"/>
            <a:ext cx="10041255" cy="54000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9940" y="280035"/>
            <a:ext cx="8746490" cy="62972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59350" y="2767965"/>
            <a:ext cx="1950085" cy="1950085"/>
          </a:xfrm>
          <a:prstGeom prst="ellipse">
            <a:avLst/>
          </a:prstGeom>
          <a:ln w="5715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544945" y="2618740"/>
            <a:ext cx="1950085" cy="1950085"/>
          </a:xfrm>
          <a:prstGeom prst="ellipse">
            <a:avLst/>
          </a:prstGeom>
          <a:ln w="5715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42465" y="4204335"/>
            <a:ext cx="1950085" cy="1950085"/>
          </a:xfrm>
          <a:prstGeom prst="ellipse">
            <a:avLst/>
          </a:prstGeom>
          <a:ln w="57150"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155700" y="149225"/>
            <a:ext cx="914400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CONFIRMING IF THE DATA IS CORRECT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440" y="1047750"/>
            <a:ext cx="758190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306705" y="431165"/>
            <a:ext cx="11395710" cy="610933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l"/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PAYMENT OF THE PATIENT IS: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PH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DIAGNOSTICS</a:t>
            </a:r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TRANSFER TO LABORATORY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PH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 DIAGNOSTICS</a:t>
            </a:r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TRANSFER TO RADIOLOGY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PH" alt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CONSULTATION PAYMENT</a:t>
            </a:r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TRANSFER TO SPECIFIED PCC DOCTOR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GIVE THE PRINTED TICKET TO THE PATIENT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85" y="1089660"/>
            <a:ext cx="10400030" cy="57683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SEE THE PATIENT LIST THEN CLICK SERVE PATIENT AND RENDER THE REQUEST FROM THE DOCTOR</a:t>
            </a:r>
            <a:endParaRPr lang="en-PH" alt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15030" y="6071235"/>
            <a:ext cx="1788795" cy="6235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955" y="1105535"/>
            <a:ext cx="10372090" cy="575246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CLICK REGISTRATION &amp; RECORDS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17620" y="193992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1238250"/>
            <a:ext cx="10132060" cy="56197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THEN CLICK THE PRESENT DATE &amp;  PRINT FORM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9300210" y="234251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PHARMACY WILL THEN CLICK RX / PRESCRIPTION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074420"/>
            <a:ext cx="10427970" cy="57835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429750" y="2447925"/>
            <a:ext cx="1788795" cy="384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306705" y="325120"/>
            <a:ext cx="11395710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QMS WILL THEN GENERATE THE PRESCRIPTION</a:t>
            </a:r>
            <a:endParaRPr lang="en-PH" alt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31"/>
          <p:cNvPicPr>
            <a:picLocks noChangeAspect="1"/>
          </p:cNvPicPr>
          <p:nvPr/>
        </p:nvPicPr>
        <p:blipFill>
          <a:blip r:embed="rId1"/>
          <a:srcRect l="38995" t="20975" r="38833" b="16500"/>
          <a:stretch>
            <a:fillRect/>
          </a:stretch>
        </p:blipFill>
        <p:spPr>
          <a:xfrm>
            <a:off x="4394200" y="1333500"/>
            <a:ext cx="3220085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&amp; RADIOLOGY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800100"/>
            <a:ext cx="9763125" cy="52584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1833245" y="583882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  PATIENT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6130" y="1825625"/>
            <a:ext cx="8078470" cy="43516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1523365" y="483870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REQUESTED DIAGNOSTICS, PERFORM IT AND CLICK COMPLETE TRANSACTION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629285" y="675640"/>
            <a:ext cx="10705465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PATIENTS DATA HAS CORRECTION THEY CAN EDIT IT THEN CLICK CONFIRM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730" y="1852930"/>
            <a:ext cx="10163175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629285" y="675640"/>
            <a:ext cx="10705465" cy="8083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PRINTED NUMBER WILL BE GENERATED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Scan"/>
          <p:cNvPicPr>
            <a:picLocks noChangeAspect="1"/>
          </p:cNvPicPr>
          <p:nvPr>
            <p:ph idx="1"/>
          </p:nvPr>
        </p:nvPicPr>
        <p:blipFill>
          <a:blip r:embed="rId1"/>
          <a:srcRect l="38479" t="35897" r="37254" b="40537"/>
          <a:stretch>
            <a:fillRect/>
          </a:stretch>
        </p:blipFill>
        <p:spPr>
          <a:xfrm rot="5400000">
            <a:off x="3849370" y="1366520"/>
            <a:ext cx="3766185" cy="503110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6056630" y="2263775"/>
            <a:ext cx="2060575" cy="6419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524000" y="2555875"/>
            <a:ext cx="9144000" cy="10191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PH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OPD STAFF WILL PROVIDE RE-VALIDIATION OF TICKET AND TAKING UP VITAL SIGNS</a:t>
            </a:r>
            <a:endParaRPr lang="en-PH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3707</Words>
  <Application>WPS Presentation</Application>
  <PresentationFormat>Widescreen</PresentationFormat>
  <Paragraphs>143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Default</cp:lastModifiedBy>
  <cp:revision>12</cp:revision>
  <dcterms:created xsi:type="dcterms:W3CDTF">2023-07-24T03:07:00Z</dcterms:created>
  <dcterms:modified xsi:type="dcterms:W3CDTF">2023-08-30T02:57:24Z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B949290D781E468F930894215F17DA74</vt:lpwstr>
  </property>
  <property fmtid="{D5CDD505-2E9C-101B-9397-08002B2CF9AE}" pid="3" name="KSOProductBuildVer">
    <vt:lpwstr>1033-12.2.0.13193</vt:lpwstr>
  </property>
</Properties>
</file>